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76" r:id="rId2"/>
    <p:sldId id="256" r:id="rId3"/>
    <p:sldId id="257" r:id="rId4"/>
    <p:sldId id="258" r:id="rId5"/>
    <p:sldId id="259" r:id="rId6"/>
    <p:sldId id="260" r:id="rId7"/>
    <p:sldId id="281" r:id="rId8"/>
    <p:sldId id="261" r:id="rId9"/>
    <p:sldId id="262" r:id="rId10"/>
    <p:sldId id="263" r:id="rId11"/>
    <p:sldId id="264" r:id="rId12"/>
    <p:sldId id="279" r:id="rId13"/>
    <p:sldId id="280" r:id="rId14"/>
    <p:sldId id="265" r:id="rId15"/>
    <p:sldId id="266" r:id="rId16"/>
    <p:sldId id="28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8" r:id="rId26"/>
    <p:sldId id="275" r:id="rId27"/>
  </p:sldIdLst>
  <p:sldSz cx="9144000" cy="6858000" type="screen4x3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34" d="100"/>
          <a:sy n="34" d="100"/>
        </p:scale>
        <p:origin x="-1646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E850-9ABC-4A66-954D-D4923BA839C0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0397F-2717-4DCE-A37B-6B657CB7E5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868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C4369-2DFB-481A-9644-DB9E2E98B541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ABE0-8A3B-4B1F-B285-87A32F9D78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483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947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13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85AA8B-8917-46D4-A618-F947F5D5CA2A}" type="datetimeFigureOut">
              <a:rPr lang="id-ID" smtClean="0"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9111FF-D144-42EE-ADF0-EA58E005D7F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qXyFwKtUMs" TargetMode="External"/><Relationship Id="rId2" Type="http://schemas.openxmlformats.org/officeDocument/2006/relationships/hyperlink" Target="http://bit.ly/panduanmoocswaja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664" y="1412776"/>
            <a:ext cx="8134672" cy="194421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id-ID" b="1" spc="50" dirty="0" smtClean="0">
                <a:ln w="11430"/>
                <a:gradFill>
                  <a:gsLst>
                    <a:gs pos="25000">
                      <a:schemeClr val="tx1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PEMBEKALAN LATSAR CPNS TAHUN </a:t>
            </a:r>
            <a:r>
              <a:rPr lang="id-ID" sz="6000" b="1" spc="50" dirty="0" smtClean="0">
                <a:ln w="11430"/>
                <a:gradFill>
                  <a:gsLst>
                    <a:gs pos="25000">
                      <a:schemeClr val="tx1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2021</a:t>
            </a:r>
            <a:endParaRPr lang="id-ID" sz="6000" b="1" spc="50" dirty="0">
              <a:ln w="11430"/>
              <a:gradFill>
                <a:gsLst>
                  <a:gs pos="25000">
                    <a:schemeClr val="tx1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5949280"/>
            <a:ext cx="4032448" cy="7200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id-ID" b="1" dirty="0" smtClean="0">
                <a:solidFill>
                  <a:schemeClr val="tx1"/>
                </a:solidFill>
              </a:rPr>
              <a:t>BKD KABUPATEN SEMARANG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6" name="Picture 6" descr="Hasil gambar untuk lambang kabupaten semar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43" y="188640"/>
            <a:ext cx="14769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ajab (4)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1000"/>
                    </a14:imgEffect>
                    <a14:imgEffect>
                      <a14:colorTemperature colorTemp="6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13" y="3604587"/>
            <a:ext cx="3423487" cy="2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"/>
          <a:stretch/>
        </p:blipFill>
        <p:spPr bwMode="auto">
          <a:xfrm>
            <a:off x="4255546" y="3604587"/>
            <a:ext cx="3772838" cy="212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3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5144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9" y="188640"/>
            <a:ext cx="872682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6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408"/>
            <a:ext cx="8712968" cy="635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937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0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Kualifikasi penilaian evaluasi Peserta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7272808" cy="360381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id-ID" dirty="0" smtClean="0"/>
              <a:t>sangat </a:t>
            </a:r>
            <a:r>
              <a:rPr lang="id-ID" dirty="0"/>
              <a:t>memuaskan dengan capaian skor 90,01 </a:t>
            </a:r>
            <a:r>
              <a:rPr lang="id-ID" dirty="0" smtClean="0"/>
              <a:t>sampai </a:t>
            </a:r>
            <a:r>
              <a:rPr lang="id-ID" dirty="0"/>
              <a:t>dengan skor 100 (seratus); </a:t>
            </a:r>
            <a:endParaRPr lang="id-ID" dirty="0" smtClean="0"/>
          </a:p>
          <a:p>
            <a:pPr algn="just">
              <a:buFont typeface="Wingdings" pitchFamily="2" charset="2"/>
              <a:buChar char="q"/>
            </a:pPr>
            <a:r>
              <a:rPr lang="id-ID" dirty="0" smtClean="0"/>
              <a:t>memuaskan </a:t>
            </a:r>
            <a:r>
              <a:rPr lang="id-ID" dirty="0"/>
              <a:t>dengan capaian skor 80,01 </a:t>
            </a:r>
            <a:r>
              <a:rPr lang="id-ID" dirty="0" smtClean="0"/>
              <a:t>sampai 90,0; </a:t>
            </a:r>
          </a:p>
          <a:p>
            <a:pPr algn="just">
              <a:buFont typeface="Wingdings" pitchFamily="2" charset="2"/>
              <a:buChar char="q"/>
            </a:pPr>
            <a:r>
              <a:rPr lang="id-ID" dirty="0" smtClean="0"/>
              <a:t>cukup </a:t>
            </a:r>
            <a:r>
              <a:rPr lang="id-ID" dirty="0"/>
              <a:t>memuaskan dengan capaian skor 70,01 </a:t>
            </a:r>
            <a:r>
              <a:rPr lang="id-ID" dirty="0" smtClean="0"/>
              <a:t>sampai </a:t>
            </a:r>
            <a:r>
              <a:rPr lang="id-ID" dirty="0"/>
              <a:t>dengan </a:t>
            </a:r>
            <a:r>
              <a:rPr lang="id-ID" dirty="0" smtClean="0"/>
              <a:t>80,0;</a:t>
            </a:r>
          </a:p>
          <a:p>
            <a:pPr algn="just">
              <a:buFont typeface="Wingdings" pitchFamily="2" charset="2"/>
              <a:buChar char="q"/>
            </a:pPr>
            <a:r>
              <a:rPr lang="id-ID" b="1" dirty="0" smtClean="0">
                <a:solidFill>
                  <a:schemeClr val="accent5"/>
                </a:solidFill>
              </a:rPr>
              <a:t>kurang </a:t>
            </a:r>
            <a:r>
              <a:rPr lang="id-ID" b="1" dirty="0">
                <a:solidFill>
                  <a:schemeClr val="accent5"/>
                </a:solidFill>
              </a:rPr>
              <a:t>memuaskan </a:t>
            </a:r>
            <a:r>
              <a:rPr lang="id-ID" dirty="0"/>
              <a:t>dengan capaian skor 60,01 </a:t>
            </a:r>
            <a:r>
              <a:rPr lang="id-ID" dirty="0" smtClean="0"/>
              <a:t>sampai </a:t>
            </a:r>
            <a:r>
              <a:rPr lang="id-ID" dirty="0"/>
              <a:t>dengan </a:t>
            </a:r>
            <a:r>
              <a:rPr lang="id-ID" dirty="0" smtClean="0"/>
              <a:t>70,0; </a:t>
            </a:r>
          </a:p>
          <a:p>
            <a:pPr algn="just">
              <a:buFont typeface="Wingdings" pitchFamily="2" charset="2"/>
              <a:buChar char="q"/>
            </a:pPr>
            <a:r>
              <a:rPr lang="id-ID" b="1" dirty="0" smtClean="0">
                <a:solidFill>
                  <a:schemeClr val="accent5"/>
                </a:solidFill>
              </a:rPr>
              <a:t>tidak </a:t>
            </a:r>
            <a:r>
              <a:rPr lang="id-ID" b="1" dirty="0">
                <a:solidFill>
                  <a:schemeClr val="accent5"/>
                </a:solidFill>
              </a:rPr>
              <a:t>memuaskan </a:t>
            </a:r>
            <a:r>
              <a:rPr lang="id-ID" dirty="0"/>
              <a:t>dengan capaian skor kurang atau sama dengan 60,0 (enam puluh koma nol).</a:t>
            </a:r>
          </a:p>
        </p:txBody>
      </p:sp>
    </p:spTree>
    <p:extLst>
      <p:ext uri="{BB962C8B-B14F-4D97-AF65-F5344CB8AC3E}">
        <p14:creationId xmlns:p14="http://schemas.microsoft.com/office/powerpoint/2010/main" val="17954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2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2022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0116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244" y="222853"/>
            <a:ext cx="8134672" cy="2342051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PERENCANAAN LATSAR CPNS TAHUN </a:t>
            </a:r>
            <a:r>
              <a:rPr lang="id-ID" sz="6000" dirty="0" smtClean="0"/>
              <a:t>2021</a:t>
            </a:r>
            <a:endParaRPr lang="id-ID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192" y="2420888"/>
            <a:ext cx="6984776" cy="201622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RINCIAN JUMLAH: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GOLONGAN II	</a:t>
            </a:r>
            <a:r>
              <a:rPr lang="id-ID" sz="2400" dirty="0" smtClean="0">
                <a:solidFill>
                  <a:schemeClr val="tx1"/>
                </a:solidFill>
              </a:rPr>
              <a:t>	:   188  </a:t>
            </a:r>
            <a:r>
              <a:rPr lang="id-ID" sz="2400" dirty="0" smtClean="0">
                <a:solidFill>
                  <a:schemeClr val="tx1"/>
                </a:solidFill>
              </a:rPr>
              <a:t>ORANG</a:t>
            </a:r>
          </a:p>
          <a:p>
            <a:pPr algn="just"/>
            <a:r>
              <a:rPr lang="id-ID" sz="2400" dirty="0" smtClean="0">
                <a:solidFill>
                  <a:schemeClr val="tx1"/>
                </a:solidFill>
              </a:rPr>
              <a:t>GOLONGAN III	</a:t>
            </a:r>
            <a:r>
              <a:rPr lang="id-ID" sz="2400" dirty="0" smtClean="0">
                <a:solidFill>
                  <a:schemeClr val="tx1"/>
                </a:solidFill>
              </a:rPr>
              <a:t>	:   </a:t>
            </a:r>
            <a:r>
              <a:rPr lang="id-ID" sz="2400" dirty="0" smtClean="0">
                <a:solidFill>
                  <a:schemeClr val="tx1"/>
                </a:solidFill>
              </a:rPr>
              <a:t>308</a:t>
            </a:r>
            <a:r>
              <a:rPr lang="id-ID" sz="2400" dirty="0" smtClean="0">
                <a:solidFill>
                  <a:schemeClr val="tx1"/>
                </a:solidFill>
              </a:rPr>
              <a:t>  ORANG</a:t>
            </a:r>
          </a:p>
          <a:p>
            <a:pPr algn="just"/>
            <a:r>
              <a:rPr lang="id-ID" sz="2400" b="1" dirty="0" smtClean="0">
                <a:solidFill>
                  <a:schemeClr val="tx1"/>
                </a:solidFill>
              </a:rPr>
              <a:t>TOTAL			:   496 ORANG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88192" y="4437112"/>
            <a:ext cx="6984776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 smtClean="0">
                <a:solidFill>
                  <a:schemeClr val="tx1"/>
                </a:solidFill>
              </a:rPr>
              <a:t>PENYELENGGARA</a:t>
            </a:r>
          </a:p>
          <a:p>
            <a:pPr marL="457200" indent="-457200" algn="just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BPSDMD PROV JATENG</a:t>
            </a:r>
          </a:p>
          <a:p>
            <a:pPr marL="457200" indent="-457200" algn="just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PPSDM KEMENDAGRI REG. YOGYAKARTA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3885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409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7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3973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712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6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56738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0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04664"/>
            <a:ext cx="7605464" cy="5577800"/>
          </a:xfrm>
        </p:spPr>
        <p:txBody>
          <a:bodyPr>
            <a:noAutofit/>
          </a:bodyPr>
          <a:lstStyle/>
          <a:p>
            <a:pPr algn="ctr"/>
            <a:r>
              <a:rPr lang="id-ID" sz="2800" dirty="0">
                <a:latin typeface="Aharoni" pitchFamily="2" charset="-79"/>
                <a:cs typeface="Aharoni" pitchFamily="2" charset="-79"/>
              </a:rPr>
              <a:t>Panduan Pengguna MOOC Swajar </a:t>
            </a:r>
            <a:endParaRPr lang="id-ID" sz="2800" dirty="0" smtClean="0">
              <a:latin typeface="Aharoni" pitchFamily="2" charset="-79"/>
              <a:cs typeface="Aharoni" pitchFamily="2" charset="-79"/>
            </a:endParaRPr>
          </a:p>
          <a:p>
            <a:pPr marL="45720" indent="0" algn="ctr">
              <a:buNone/>
            </a:pPr>
            <a:r>
              <a:rPr lang="id-ID" sz="2800" dirty="0" smtClean="0">
                <a:latin typeface="Aharoni" pitchFamily="2" charset="-79"/>
                <a:cs typeface="Aharoni" pitchFamily="2" charset="-79"/>
              </a:rPr>
              <a:t>bagi </a:t>
            </a:r>
            <a:r>
              <a:rPr lang="id-ID" sz="2800" dirty="0" smtClean="0">
                <a:latin typeface="Aharoni" pitchFamily="2" charset="-79"/>
                <a:cs typeface="Aharoni" pitchFamily="2" charset="-79"/>
              </a:rPr>
              <a:t>CPNS</a:t>
            </a:r>
          </a:p>
          <a:p>
            <a:r>
              <a:rPr lang="id-ID" sz="2800" dirty="0" smtClean="0">
                <a:latin typeface="Aharoni" pitchFamily="2" charset="-79"/>
                <a:cs typeface="Aharoni" pitchFamily="2" charset="-79"/>
              </a:rPr>
              <a:t>Adapun </a:t>
            </a:r>
            <a:r>
              <a:rPr lang="id-ID" sz="2800" dirty="0">
                <a:latin typeface="Aharoni" pitchFamily="2" charset="-79"/>
                <a:cs typeface="Aharoni" pitchFamily="2" charset="-79"/>
              </a:rPr>
              <a:t>panduan penggunaan MOOC Swajar (http://swajar-asnpintar.lan.go.id</a:t>
            </a:r>
            <a:r>
              <a:rPr lang="id-ID" sz="2800" dirty="0" smtClean="0">
                <a:latin typeface="Aharoni" pitchFamily="2" charset="-79"/>
                <a:cs typeface="Aharoni" pitchFamily="2" charset="-79"/>
              </a:rPr>
              <a:t>)</a:t>
            </a:r>
            <a:endParaRPr lang="id-ID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id-ID" sz="2800" dirty="0" smtClean="0">
                <a:latin typeface="Aharoni" pitchFamily="2" charset="-79"/>
                <a:cs typeface="Aharoni" pitchFamily="2" charset="-79"/>
              </a:rPr>
              <a:t>Berikut </a:t>
            </a:r>
            <a:r>
              <a:rPr lang="id-ID" sz="2800" dirty="0">
                <a:latin typeface="Aharoni" pitchFamily="2" charset="-79"/>
                <a:cs typeface="Aharoni" pitchFamily="2" charset="-79"/>
              </a:rPr>
              <a:t>link untuk mengakses panduan pengguna MOOC Swajar:  </a:t>
            </a:r>
            <a:r>
              <a:rPr lang="id-ID" sz="2800" dirty="0">
                <a:latin typeface="Aharoni" pitchFamily="2" charset="-79"/>
                <a:cs typeface="Aharoni" pitchFamily="2" charset="-79"/>
                <a:hlinkClick r:id="rId2"/>
              </a:rPr>
              <a:t>http://</a:t>
            </a:r>
            <a:r>
              <a:rPr lang="id-ID" sz="2800" dirty="0" smtClean="0">
                <a:latin typeface="Aharoni" pitchFamily="2" charset="-79"/>
                <a:cs typeface="Aharoni" pitchFamily="2" charset="-79"/>
                <a:hlinkClick r:id="rId2"/>
              </a:rPr>
              <a:t>bit.ly/panduanmoocswajar</a:t>
            </a:r>
            <a:endParaRPr lang="id-ID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id-ID" sz="2800" dirty="0">
                <a:latin typeface="Aharoni" pitchFamily="2" charset="-79"/>
                <a:cs typeface="Aharoni" pitchFamily="2" charset="-79"/>
              </a:rPr>
              <a:t>Panduan Pengguna MOOC SWAJAR Bagi CPNS</a:t>
            </a:r>
          </a:p>
          <a:p>
            <a:r>
              <a:rPr lang="id-ID" sz="2800" dirty="0" smtClean="0">
                <a:latin typeface="Aharoni" pitchFamily="2" charset="-79"/>
                <a:cs typeface="Aharoni" pitchFamily="2" charset="-79"/>
                <a:hlinkClick r:id="rId3"/>
              </a:rPr>
              <a:t>https</a:t>
            </a:r>
            <a:r>
              <a:rPr lang="id-ID" sz="2800" dirty="0">
                <a:latin typeface="Aharoni" pitchFamily="2" charset="-79"/>
                <a:cs typeface="Aharoni" pitchFamily="2" charset="-79"/>
                <a:hlinkClick r:id="rId3"/>
              </a:rPr>
              <a:t>://</a:t>
            </a:r>
            <a:r>
              <a:rPr lang="id-ID" sz="2800" dirty="0" smtClean="0">
                <a:latin typeface="Aharoni" pitchFamily="2" charset="-79"/>
                <a:cs typeface="Aharoni" pitchFamily="2" charset="-79"/>
                <a:hlinkClick r:id="rId3"/>
              </a:rPr>
              <a:t>youtu.be/fqXyFwKtUMs</a:t>
            </a:r>
            <a:endParaRPr lang="id-ID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id-ID" sz="2800" dirty="0">
                <a:latin typeface="Aharoni" pitchFamily="2" charset="-79"/>
                <a:cs typeface="Aharoni" pitchFamily="2" charset="-79"/>
              </a:rPr>
              <a:t>User = </a:t>
            </a:r>
            <a:r>
              <a:rPr lang="id-ID" sz="2800" dirty="0" smtClean="0">
                <a:latin typeface="Aharoni" pitchFamily="2" charset="-79"/>
                <a:cs typeface="Aharoni" pitchFamily="2" charset="-79"/>
              </a:rPr>
              <a:t>NIP, Password </a:t>
            </a:r>
            <a:r>
              <a:rPr lang="id-ID" sz="2800" dirty="0">
                <a:latin typeface="Aharoni" pitchFamily="2" charset="-79"/>
                <a:cs typeface="Aharoni" pitchFamily="2" charset="-79"/>
              </a:rPr>
              <a:t>= NIK</a:t>
            </a:r>
          </a:p>
        </p:txBody>
      </p:sp>
    </p:spTree>
    <p:extLst>
      <p:ext uri="{BB962C8B-B14F-4D97-AF65-F5344CB8AC3E}">
        <p14:creationId xmlns:p14="http://schemas.microsoft.com/office/powerpoint/2010/main" val="588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6874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57079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04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" y="332656"/>
            <a:ext cx="878115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5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424936" cy="63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2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8496944" cy="663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0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" y="260647"/>
            <a:ext cx="908155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0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2" y="404664"/>
            <a:ext cx="894383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242</TotalTime>
  <Words>132</Words>
  <Application>Microsoft Office PowerPoint</Application>
  <PresentationFormat>On-screen Show (4:3)</PresentationFormat>
  <Paragraphs>23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PEMBEKALAN LATSAR CPNS TAHUN 2021</vt:lpstr>
      <vt:lpstr>PERENCANAAN LATSAR CPNS TAHUN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Kualifikasi penilaian evaluasi Peserta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LATSAR CPNS TAHUN 2021</dc:title>
  <dc:creator>ismail - [2010]</dc:creator>
  <cp:lastModifiedBy>ismail - [2010]</cp:lastModifiedBy>
  <cp:revision>23</cp:revision>
  <cp:lastPrinted>2021-02-24T04:03:01Z</cp:lastPrinted>
  <dcterms:created xsi:type="dcterms:W3CDTF">2021-02-23T06:42:43Z</dcterms:created>
  <dcterms:modified xsi:type="dcterms:W3CDTF">2021-02-24T04:06:47Z</dcterms:modified>
</cp:coreProperties>
</file>