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15" r:id="rId2"/>
    <p:sldId id="306" r:id="rId3"/>
    <p:sldId id="318" r:id="rId4"/>
    <p:sldId id="319" r:id="rId5"/>
    <p:sldId id="320" r:id="rId6"/>
    <p:sldId id="321" r:id="rId7"/>
    <p:sldId id="322" r:id="rId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E7201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26" autoAdjust="0"/>
  </p:normalViewPr>
  <p:slideViewPr>
    <p:cSldViewPr>
      <p:cViewPr varScale="1">
        <p:scale>
          <a:sx n="76" d="100"/>
          <a:sy n="76" d="100"/>
        </p:scale>
        <p:origin x="115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87A87-C0D4-4477-A7B7-0F08158B393D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471A1-6AC4-45F8-91B6-7DE53F5BD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4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471A1-6AC4-45F8-91B6-7DE53F5BD2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1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471A1-6AC4-45F8-91B6-7DE53F5BD2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471A1-6AC4-45F8-91B6-7DE53F5BD2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471A1-6AC4-45F8-91B6-7DE53F5BD2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471A1-6AC4-45F8-91B6-7DE53F5BD2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F175D-28CA-4173-AD87-82445466C039}" type="datetimeFigureOut">
              <a:rPr lang="en-US" smtClean="0"/>
              <a:pPr/>
              <a:t>11/23/2020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0CF68-350A-43F0-9214-B92171361EA1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asil gambar untuk application background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150"/>
            <a:ext cx="6400800" cy="4973690"/>
          </a:xfrm>
        </p:spPr>
      </p:pic>
    </p:spTree>
    <p:extLst>
      <p:ext uri="{BB962C8B-B14F-4D97-AF65-F5344CB8AC3E}">
        <p14:creationId xmlns:p14="http://schemas.microsoft.com/office/powerpoint/2010/main" val="14010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asil gambar untuk application backgroun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431" y="30152"/>
            <a:ext cx="61815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Contoh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Verifikasi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Berkas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67" t="10741" r="2500" b="9260"/>
          <a:stretch/>
        </p:blipFill>
        <p:spPr>
          <a:xfrm>
            <a:off x="-14515" y="676271"/>
            <a:ext cx="9265365" cy="4467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428750"/>
            <a:ext cx="36576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16417" y="2114550"/>
            <a:ext cx="3570383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asil gambar untuk application background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24"/>
          </a:xfrm>
          <a:prstGeom prst="rect">
            <a:avLst/>
          </a:prstGeom>
          <a:noFill/>
          <a:extLst/>
        </p:spPr>
      </p:pic>
      <p:sp>
        <p:nvSpPr>
          <p:cNvPr id="4" name="AutoShape 2" descr="Gambar terkait"/>
          <p:cNvSpPr>
            <a:spLocks noChangeAspect="1" noChangeArrowheads="1"/>
          </p:cNvSpPr>
          <p:nvPr/>
        </p:nvSpPr>
        <p:spPr bwMode="auto">
          <a:xfrm>
            <a:off x="155575" y="-1317625"/>
            <a:ext cx="53911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-1165225"/>
            <a:ext cx="53911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Gambar terkait"/>
          <p:cNvSpPr>
            <a:spLocks noChangeAspect="1" noChangeArrowheads="1"/>
          </p:cNvSpPr>
          <p:nvPr/>
        </p:nvSpPr>
        <p:spPr bwMode="auto">
          <a:xfrm>
            <a:off x="460375" y="-1012825"/>
            <a:ext cx="53911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782" y="211137"/>
            <a:ext cx="4916618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File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Pendukung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7" y="1923398"/>
            <a:ext cx="1445019" cy="1774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48" y="1931848"/>
            <a:ext cx="2595410" cy="1766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58" y="1949958"/>
            <a:ext cx="1432051" cy="17647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47766"/>
            <a:ext cx="1435608" cy="17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asil gambar untuk application background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KP </a:t>
            </a:r>
            <a:r>
              <a:rPr lang="en-US" dirty="0" err="1" smtClean="0"/>
              <a:t>Reguler</a:t>
            </a:r>
            <a:r>
              <a:rPr lang="en-US" dirty="0" smtClean="0"/>
              <a:t> yang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 smtClean="0"/>
          </a:p>
          <a:p>
            <a:pPr indent="0">
              <a:buNone/>
            </a:pPr>
            <a:r>
              <a:rPr lang="en-US" sz="2600" dirty="0" err="1" smtClean="0"/>
              <a:t>Berkas</a:t>
            </a:r>
            <a:r>
              <a:rPr lang="en-US" sz="2600" dirty="0" smtClean="0"/>
              <a:t> : </a:t>
            </a:r>
            <a:r>
              <a:rPr lang="en-US" sz="2600" dirty="0" err="1" smtClean="0"/>
              <a:t>ijin</a:t>
            </a:r>
            <a:r>
              <a:rPr lang="en-US" sz="2600" dirty="0" smtClean="0"/>
              <a:t> </a:t>
            </a:r>
            <a:r>
              <a:rPr lang="en-US" sz="2600" dirty="0" err="1"/>
              <a:t>b</a:t>
            </a:r>
            <a:r>
              <a:rPr lang="en-US" sz="2600" dirty="0" err="1" smtClean="0"/>
              <a:t>elajar</a:t>
            </a:r>
            <a:r>
              <a:rPr lang="en-US" sz="2600" dirty="0" smtClean="0"/>
              <a:t>, </a:t>
            </a:r>
            <a:r>
              <a:rPr lang="en-US" sz="2600" dirty="0" err="1" smtClean="0"/>
              <a:t>ijazah</a:t>
            </a:r>
            <a:r>
              <a:rPr lang="en-US" sz="2600" dirty="0" smtClean="0"/>
              <a:t>, </a:t>
            </a:r>
            <a:r>
              <a:rPr lang="en-US" sz="2600" dirty="0" err="1"/>
              <a:t>t</a:t>
            </a:r>
            <a:r>
              <a:rPr lang="en-US" sz="2600" dirty="0" err="1" smtClean="0"/>
              <a:t>ranskrip</a:t>
            </a:r>
            <a:endParaRPr lang="en-US" sz="2600" dirty="0" smtClean="0"/>
          </a:p>
          <a:p>
            <a:r>
              <a:rPr lang="en-US" dirty="0" smtClean="0"/>
              <a:t>KP </a:t>
            </a:r>
            <a:r>
              <a:rPr lang="en-US" dirty="0" err="1" smtClean="0"/>
              <a:t>Reguler</a:t>
            </a:r>
            <a:r>
              <a:rPr lang="en-US" dirty="0" smtClean="0"/>
              <a:t> yang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II/d </a:t>
            </a:r>
            <a:r>
              <a:rPr lang="en-US" dirty="0" err="1" smtClean="0"/>
              <a:t>ke</a:t>
            </a:r>
            <a:r>
              <a:rPr lang="en-US" dirty="0" smtClean="0"/>
              <a:t> III/a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1</a:t>
            </a:r>
          </a:p>
          <a:p>
            <a:pPr indent="0">
              <a:buNone/>
            </a:pPr>
            <a:r>
              <a:rPr lang="en-US" sz="2600" dirty="0" err="1"/>
              <a:t>Berkas</a:t>
            </a:r>
            <a:r>
              <a:rPr lang="en-US" sz="2600" dirty="0"/>
              <a:t> : STLUD</a:t>
            </a:r>
          </a:p>
          <a:p>
            <a:r>
              <a:rPr lang="en-US" dirty="0" err="1" smtClean="0"/>
              <a:t>Usulan</a:t>
            </a:r>
            <a:r>
              <a:rPr lang="en-US" dirty="0" smtClean="0"/>
              <a:t> KP regular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KP regular yang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582" y="325219"/>
            <a:ext cx="6288218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KP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Reguler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dengan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Semar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asil gambar untuk application background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Apakah</a:t>
            </a:r>
            <a:r>
              <a:rPr lang="en-US" dirty="0" smtClean="0"/>
              <a:t> 1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Semar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Apakah</a:t>
            </a:r>
            <a:r>
              <a:rPr lang="en-US" dirty="0" smtClean="0"/>
              <a:t> file PDF yang di-</a:t>
            </a:r>
            <a:r>
              <a:rPr lang="en-US" i="1" dirty="0" smtClean="0"/>
              <a:t>scan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menyusulkan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PAK yang </a:t>
            </a:r>
            <a:r>
              <a:rPr lang="en-US" dirty="0" err="1" smtClean="0"/>
              <a:t>kurang</a:t>
            </a:r>
            <a:r>
              <a:rPr lang="en-US" dirty="0" smtClean="0"/>
              <a:t> ?</a:t>
            </a:r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mengunggah</a:t>
            </a:r>
            <a:r>
              <a:rPr lang="en-US" dirty="0"/>
              <a:t> file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menimpa</a:t>
            </a:r>
            <a:r>
              <a:rPr lang="en-US" dirty="0"/>
              <a:t> file yang lama 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582" y="325219"/>
            <a:ext cx="4916618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FAQ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asil gambar untuk application backgroun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73100" y="1123950"/>
            <a:ext cx="3060700" cy="35496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Salah </a:t>
            </a:r>
            <a:r>
              <a:rPr lang="en-US" sz="4400" dirty="0" err="1" smtClean="0"/>
              <a:t>Penamaan</a:t>
            </a:r>
            <a:endParaRPr lang="en-US" sz="4400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Dideteksi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49700" y="1123950"/>
            <a:ext cx="4584700" cy="35496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91000" y="2616808"/>
            <a:ext cx="1943100" cy="186631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308725" y="2610439"/>
            <a:ext cx="1943100" cy="186631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Kepemilikan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65600" y="1352550"/>
            <a:ext cx="408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Nama </a:t>
            </a:r>
            <a:r>
              <a:rPr lang="en-US" sz="3600" dirty="0" err="1" smtClean="0">
                <a:solidFill>
                  <a:schemeClr val="bg1"/>
                </a:solidFill>
              </a:rPr>
              <a:t>tidak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sama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dengan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isinya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63929"/>
            <a:ext cx="5640518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Kesalahan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Dokumen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Pendukung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asil gambar untuk application background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err="1" smtClean="0"/>
              <a:t>Nomor</a:t>
            </a:r>
            <a:r>
              <a:rPr lang="en-US" sz="2300" dirty="0" smtClean="0"/>
              <a:t> </a:t>
            </a:r>
            <a:r>
              <a:rPr lang="en-US" sz="2300" dirty="0" err="1" smtClean="0"/>
              <a:t>usul</a:t>
            </a:r>
            <a:r>
              <a:rPr lang="en-US" sz="2300" dirty="0" smtClean="0"/>
              <a:t> di </a:t>
            </a:r>
            <a:r>
              <a:rPr lang="en-US" sz="2300" dirty="0" err="1" smtClean="0"/>
              <a:t>Semar</a:t>
            </a:r>
            <a:r>
              <a:rPr lang="en-US" sz="2300" dirty="0" smtClean="0"/>
              <a:t> 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sama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nomor</a:t>
            </a:r>
            <a:r>
              <a:rPr lang="en-US" sz="2300" dirty="0" smtClean="0"/>
              <a:t> </a:t>
            </a:r>
            <a:r>
              <a:rPr lang="en-US" sz="2300" dirty="0" err="1" smtClean="0"/>
              <a:t>usul</a:t>
            </a:r>
            <a:r>
              <a:rPr lang="en-US" sz="2300" dirty="0" smtClean="0"/>
              <a:t> di SAPK</a:t>
            </a:r>
          </a:p>
          <a:p>
            <a:r>
              <a:rPr lang="en-US" sz="2300" dirty="0" err="1" smtClean="0"/>
              <a:t>Jumlah</a:t>
            </a:r>
            <a:r>
              <a:rPr lang="en-US" sz="2300" dirty="0" smtClean="0"/>
              <a:t> orang yang </a:t>
            </a:r>
            <a:r>
              <a:rPr lang="en-US" sz="2300" dirty="0" err="1" smtClean="0"/>
              <a:t>diusulkan</a:t>
            </a:r>
            <a:r>
              <a:rPr lang="en-US" sz="2300" dirty="0" smtClean="0"/>
              <a:t> </a:t>
            </a:r>
            <a:r>
              <a:rPr lang="en-US" sz="2300" dirty="0" err="1" smtClean="0"/>
              <a:t>berbeda</a:t>
            </a:r>
            <a:r>
              <a:rPr lang="en-US" sz="2300" dirty="0" smtClean="0"/>
              <a:t> </a:t>
            </a:r>
            <a:r>
              <a:rPr lang="en-US" sz="2300" dirty="0" err="1" smtClean="0"/>
              <a:t>antara</a:t>
            </a:r>
            <a:r>
              <a:rPr lang="en-US" sz="2300" dirty="0" smtClean="0"/>
              <a:t> SAPK </a:t>
            </a:r>
            <a:r>
              <a:rPr lang="en-US" sz="2300" dirty="0" err="1" smtClean="0"/>
              <a:t>dan</a:t>
            </a:r>
            <a:r>
              <a:rPr lang="en-US" sz="2300" dirty="0" smtClean="0"/>
              <a:t> SEMAR</a:t>
            </a:r>
          </a:p>
          <a:p>
            <a:r>
              <a:rPr lang="en-US" sz="2300" dirty="0" smtClean="0"/>
              <a:t>Upload file Excel </a:t>
            </a:r>
            <a:r>
              <a:rPr lang="en-US" sz="2300" dirty="0" err="1" smtClean="0"/>
              <a:t>tapi</a:t>
            </a:r>
            <a:r>
              <a:rPr lang="en-US" sz="2300" dirty="0" smtClean="0"/>
              <a:t> </a:t>
            </a:r>
            <a:r>
              <a:rPr lang="en-US" sz="2300" dirty="0" err="1" smtClean="0"/>
              <a:t>tidak</a:t>
            </a:r>
            <a:r>
              <a:rPr lang="en-US" sz="2300" dirty="0" smtClean="0"/>
              <a:t> upload file PDF</a:t>
            </a:r>
          </a:p>
          <a:p>
            <a:r>
              <a:rPr lang="en-US" sz="2300" dirty="0" smtClean="0"/>
              <a:t>Upload file PDF </a:t>
            </a:r>
            <a:r>
              <a:rPr lang="en-US" sz="2300" dirty="0" err="1" smtClean="0"/>
              <a:t>tapi</a:t>
            </a:r>
            <a:r>
              <a:rPr lang="en-US" sz="2300" dirty="0" smtClean="0"/>
              <a:t> </a:t>
            </a:r>
            <a:r>
              <a:rPr lang="en-US" sz="2300" dirty="0" err="1" smtClean="0"/>
              <a:t>tidak</a:t>
            </a:r>
            <a:r>
              <a:rPr lang="en-US" sz="2300" dirty="0" smtClean="0"/>
              <a:t> upload file Excel</a:t>
            </a:r>
          </a:p>
          <a:p>
            <a:r>
              <a:rPr lang="en-US" sz="2300" dirty="0" err="1" smtClean="0"/>
              <a:t>Daftar</a:t>
            </a:r>
            <a:r>
              <a:rPr lang="en-US" sz="2300" dirty="0" smtClean="0"/>
              <a:t> PNS yang </a:t>
            </a:r>
            <a:r>
              <a:rPr lang="en-US" sz="2300" dirty="0" err="1" smtClean="0"/>
              <a:t>diusulkan</a:t>
            </a:r>
            <a:r>
              <a:rPr lang="en-US" sz="2300" dirty="0" smtClean="0"/>
              <a:t> </a:t>
            </a:r>
            <a:r>
              <a:rPr lang="en-US" sz="2300" dirty="0" err="1" smtClean="0"/>
              <a:t>tercampur</a:t>
            </a:r>
            <a:r>
              <a:rPr lang="en-US" sz="2300" dirty="0" smtClean="0"/>
              <a:t> </a:t>
            </a:r>
            <a:r>
              <a:rPr lang="en-US" sz="2300" dirty="0" err="1" smtClean="0"/>
              <a:t>antara</a:t>
            </a:r>
            <a:r>
              <a:rPr lang="en-US" sz="2300" dirty="0" smtClean="0"/>
              <a:t> 1 </a:t>
            </a:r>
            <a:r>
              <a:rPr lang="en-US" sz="2300" dirty="0" err="1" smtClean="0"/>
              <a:t>usul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usul</a:t>
            </a:r>
            <a:r>
              <a:rPr lang="en-US" sz="2300" dirty="0" smtClean="0"/>
              <a:t> yang lain</a:t>
            </a:r>
          </a:p>
          <a:p>
            <a:r>
              <a:rPr lang="en-US" sz="2300" dirty="0" err="1" smtClean="0"/>
              <a:t>Berkas</a:t>
            </a:r>
            <a:r>
              <a:rPr lang="en-US" sz="2300" dirty="0" smtClean="0"/>
              <a:t> PDF 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dapat</a:t>
            </a:r>
            <a:r>
              <a:rPr lang="en-US" sz="2300" dirty="0" smtClean="0"/>
              <a:t> </a:t>
            </a:r>
            <a:r>
              <a:rPr lang="en-US" sz="2300" dirty="0" err="1" smtClean="0"/>
              <a:t>terupload</a:t>
            </a:r>
            <a:endParaRPr lang="en-US" sz="2300" dirty="0" smtClean="0"/>
          </a:p>
          <a:p>
            <a:r>
              <a:rPr lang="en-US" sz="2300" dirty="0" err="1" smtClean="0"/>
              <a:t>Berkas</a:t>
            </a:r>
            <a:r>
              <a:rPr lang="en-US" sz="2300" dirty="0" smtClean="0"/>
              <a:t> 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terlihat</a:t>
            </a:r>
            <a:r>
              <a:rPr lang="en-US" sz="2300" dirty="0" smtClean="0"/>
              <a:t> di </a:t>
            </a:r>
            <a:r>
              <a:rPr lang="en-US" sz="2300" dirty="0" err="1" smtClean="0"/>
              <a:t>tampilan</a:t>
            </a:r>
            <a:r>
              <a:rPr lang="en-US" sz="2300" dirty="0" smtClean="0"/>
              <a:t> </a:t>
            </a:r>
            <a:r>
              <a:rPr lang="en-US" sz="2300" dirty="0" err="1" smtClean="0"/>
              <a:t>pemeriksa</a:t>
            </a:r>
            <a:endParaRPr lang="en-US" sz="2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6431" y="325219"/>
            <a:ext cx="77055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Permasalahan-permasalahan</a:t>
            </a:r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Y</a:t>
            </a:r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ang </a:t>
            </a:r>
            <a:r>
              <a:rPr lang="en-US" sz="2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Terjadi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2261</TotalTime>
  <Words>188</Words>
  <Application>Microsoft Office PowerPoint</Application>
  <PresentationFormat>On-screen Show (16:9)</PresentationFormat>
  <Paragraphs>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Bahnschrift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BKN</dc:creator>
  <cp:lastModifiedBy>Hanif</cp:lastModifiedBy>
  <cp:revision>163</cp:revision>
  <cp:lastPrinted>2020-06-10T05:36:22Z</cp:lastPrinted>
  <dcterms:created xsi:type="dcterms:W3CDTF">2017-05-16T11:55:11Z</dcterms:created>
  <dcterms:modified xsi:type="dcterms:W3CDTF">2020-11-23T03:07:57Z</dcterms:modified>
</cp:coreProperties>
</file>